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emf" ContentType="image/x-emf"/>
  <Default Extension="jpeg" ContentType="image/jpeg"/>
  <Default Extension="pptx" ContentType="application/vnd.openxmlformats-officedocument.presentationml.presentation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8" autoAdjust="0"/>
    <p:restoredTop sz="94622" autoAdjust="0"/>
  </p:normalViewPr>
  <p:slideViewPr>
    <p:cSldViewPr>
      <p:cViewPr varScale="1">
        <p:scale>
          <a:sx n="56" d="100"/>
          <a:sy n="56" d="100"/>
        </p:scale>
        <p:origin x="381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package" Target="../embeddings/Microsoft_Excel_Worksheet.xlsx"/><Relationship Id="rId3" Type="http://schemas.openxmlformats.org/officeDocument/2006/relationships/image" Target="../media/image1.emf"/><Relationship Id="rId7" Type="http://schemas.openxmlformats.org/officeDocument/2006/relationships/oleObject" Target="../embeddings/oleObject3.bin"/><Relationship Id="rId12" Type="http://schemas.openxmlformats.org/officeDocument/2006/relationships/image" Target="../media/image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2.bin"/><Relationship Id="rId11" Type="http://schemas.openxmlformats.org/officeDocument/2006/relationships/package" Target="../embeddings/Microsoft_Word_Document.docx"/><Relationship Id="rId5" Type="http://schemas.openxmlformats.org/officeDocument/2006/relationships/image" Target="../media/image2.emf"/><Relationship Id="rId15" Type="http://schemas.openxmlformats.org/officeDocument/2006/relationships/package" Target="../embeddings/Microsoft_Excel_Worksheet2.xlsx"/><Relationship Id="rId10" Type="http://schemas.openxmlformats.org/officeDocument/2006/relationships/image" Target="../media/image3.emf"/><Relationship Id="rId4" Type="http://schemas.openxmlformats.org/officeDocument/2006/relationships/package" Target="../embeddings/Microsoft_PowerPoint_Presentation.pptx"/><Relationship Id="rId9" Type="http://schemas.openxmlformats.org/officeDocument/2006/relationships/package" Target="../embeddings/Microsoft_PowerPoint_Presentation1.pptx"/><Relationship Id="rId1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D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2FCE2B1D-4C42-85B5-D5CA-91A2B3F627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302974"/>
              </p:ext>
            </p:extLst>
          </p:nvPr>
        </p:nvGraphicFramePr>
        <p:xfrm>
          <a:off x="533400" y="480060"/>
          <a:ext cx="17221200" cy="9326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62101">
                  <a:extLst>
                    <a:ext uri="{9D8B030D-6E8A-4147-A177-3AD203B41FA5}">
                      <a16:colId xmlns:a16="http://schemas.microsoft.com/office/drawing/2014/main" val="1320839010"/>
                    </a:ext>
                  </a:extLst>
                </a:gridCol>
                <a:gridCol w="7548499">
                  <a:extLst>
                    <a:ext uri="{9D8B030D-6E8A-4147-A177-3AD203B41FA5}">
                      <a16:colId xmlns:a16="http://schemas.microsoft.com/office/drawing/2014/main" val="1985314235"/>
                    </a:ext>
                  </a:extLst>
                </a:gridCol>
                <a:gridCol w="5879484">
                  <a:extLst>
                    <a:ext uri="{9D8B030D-6E8A-4147-A177-3AD203B41FA5}">
                      <a16:colId xmlns:a16="http://schemas.microsoft.com/office/drawing/2014/main" val="3314892978"/>
                    </a:ext>
                  </a:extLst>
                </a:gridCol>
                <a:gridCol w="2731116">
                  <a:extLst>
                    <a:ext uri="{9D8B030D-6E8A-4147-A177-3AD203B41FA5}">
                      <a16:colId xmlns:a16="http://schemas.microsoft.com/office/drawing/2014/main" val="2041112180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Item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Title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Description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File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455417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1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Patent List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The detailed applied and registered patent list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9100567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2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Paper</a:t>
                      </a:r>
                      <a:r>
                        <a:rPr lang="ko-KR" altLang="en-US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- Transformer-Based Virtual Engine Sound Generation Method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 paper on how to create virtual engine sounds using Transformer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683382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3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Example of practical application of the above paper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1st place at Hyundai Mobis AI case presentation in 2023 (presented in front of the public)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2325896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3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Paper</a:t>
                      </a:r>
                      <a:r>
                        <a:rPr lang="ko-KR" altLang="en-US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-  String Engine Sound Generation Method Based on Wavetable Synthesizer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 paper that recognizes strings in waveforms to increase their length and adjust their pitch to suit driving situations.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003933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4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Paper</a:t>
                      </a:r>
                      <a:r>
                        <a:rPr lang="ko-KR" altLang="en-US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- Deformable Spatial Pyramid Pooling for Road Scene Semantic Segmentation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 paper modularizing the technique for achieving Cityscapes SOTA, 2019.08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81352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6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Pixel-Level Semantic Labeling Task Record of the Cityscapes Dataset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Cityscapes SOTA record, 2019.08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831680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7 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Paper</a:t>
                      </a:r>
                      <a:r>
                        <a:rPr lang="ko-KR" altLang="en-US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- Embedded Semantic Segmentation Network Optimized for Matrix Multiplication Accelerator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Model design paper optimized for TI DSP (TDA4V)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127664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8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Technical Data - SVM Deep Learning Development Report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Data on applying the researched model to actual work</a:t>
                      </a:r>
                    </a:p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(This is out of date for in-house security)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307209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9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Technical Data</a:t>
                      </a:r>
                      <a:r>
                        <a:rPr lang="ko-KR" altLang="en-US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altLang="ko-KR" sz="2000" dirty="0" err="1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MobisNet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Data on changing the framework used by Hyundai Mobis from TensorFlow to </a:t>
                      </a:r>
                      <a:r>
                        <a:rPr lang="en-US" altLang="ko-KR" sz="2000" dirty="0" err="1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PyTorch</a:t>
                      </a:r>
                      <a:r>
                        <a:rPr lang="en-US" altLang="ko-KR" sz="2000" dirty="0"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(This is out of date for in-house security)</a:t>
                      </a:r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0298252"/>
                  </a:ext>
                </a:extLst>
              </a:tr>
            </a:tbl>
          </a:graphicData>
        </a:graphic>
      </p:graphicFrame>
      <p:graphicFrame>
        <p:nvGraphicFramePr>
          <p:cNvPr id="19" name="개체 18">
            <a:extLst>
              <a:ext uri="{FF2B5EF4-FFF2-40B4-BE49-F238E27FC236}">
                <a16:creationId xmlns:a16="http://schemas.microsoft.com/office/drawing/2014/main" id="{F2D87174-ECC0-B239-687D-24C24E99323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3030759"/>
              </p:ext>
            </p:extLst>
          </p:nvPr>
        </p:nvGraphicFramePr>
        <p:xfrm>
          <a:off x="16306800" y="2647950"/>
          <a:ext cx="3810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2" imgW="380949" imgH="781101" progId="Acrobat.Document.DC">
                  <p:embed/>
                </p:oleObj>
              </mc:Choice>
              <mc:Fallback>
                <p:oleObj name="Acrobat Document" showAsIcon="1" r:id="rId2" imgW="380949" imgH="781101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306800" y="2647950"/>
                        <a:ext cx="3810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개체 19">
            <a:hlinkClick r:id="" action="ppaction://ole?verb=0"/>
            <a:extLst>
              <a:ext uri="{FF2B5EF4-FFF2-40B4-BE49-F238E27FC236}">
                <a16:creationId xmlns:a16="http://schemas.microsoft.com/office/drawing/2014/main" id="{BA58EB21-20CA-F812-9B3C-801CFDFB07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8429580"/>
              </p:ext>
            </p:extLst>
          </p:nvPr>
        </p:nvGraphicFramePr>
        <p:xfrm>
          <a:off x="16306800" y="3638550"/>
          <a:ext cx="3810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4" imgW="380949" imgH="781101" progId="PowerPoint.Show.12">
                  <p:embed/>
                </p:oleObj>
              </mc:Choice>
              <mc:Fallback>
                <p:oleObj name="Presentation" showAsIcon="1" r:id="rId4" imgW="380949" imgH="781101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306800" y="3638550"/>
                        <a:ext cx="3810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개체 20">
            <a:extLst>
              <a:ext uri="{FF2B5EF4-FFF2-40B4-BE49-F238E27FC236}">
                <a16:creationId xmlns:a16="http://schemas.microsoft.com/office/drawing/2014/main" id="{9BBA3FC6-717B-09BA-CE6D-969881B9C0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9758010"/>
              </p:ext>
            </p:extLst>
          </p:nvPr>
        </p:nvGraphicFramePr>
        <p:xfrm>
          <a:off x="16306800" y="4476750"/>
          <a:ext cx="3810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6" imgW="380949" imgH="781101" progId="Acrobat.Document.DC">
                  <p:embed/>
                </p:oleObj>
              </mc:Choice>
              <mc:Fallback>
                <p:oleObj name="Acrobat Document" showAsIcon="1" r:id="rId6" imgW="380949" imgH="781101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306800" y="4476750"/>
                        <a:ext cx="3810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개체 21">
            <a:extLst>
              <a:ext uri="{FF2B5EF4-FFF2-40B4-BE49-F238E27FC236}">
                <a16:creationId xmlns:a16="http://schemas.microsoft.com/office/drawing/2014/main" id="{03D43490-4DF5-2D49-DAFA-E4ADB6EC05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9098378"/>
              </p:ext>
            </p:extLst>
          </p:nvPr>
        </p:nvGraphicFramePr>
        <p:xfrm>
          <a:off x="16306800" y="5448300"/>
          <a:ext cx="3810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7" imgW="380949" imgH="781101" progId="Acrobat.Document.DC">
                  <p:embed/>
                </p:oleObj>
              </mc:Choice>
              <mc:Fallback>
                <p:oleObj name="Acrobat Document" showAsIcon="1" r:id="rId7" imgW="380949" imgH="781101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306800" y="5448300"/>
                        <a:ext cx="3810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개체 22">
            <a:extLst>
              <a:ext uri="{FF2B5EF4-FFF2-40B4-BE49-F238E27FC236}">
                <a16:creationId xmlns:a16="http://schemas.microsoft.com/office/drawing/2014/main" id="{89E44E1E-A8A0-578E-1812-1F3B304D53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8644968"/>
              </p:ext>
            </p:extLst>
          </p:nvPr>
        </p:nvGraphicFramePr>
        <p:xfrm>
          <a:off x="16306800" y="7267576"/>
          <a:ext cx="3810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8" imgW="380949" imgH="781101" progId="Acrobat.Document.DC">
                  <p:embed/>
                </p:oleObj>
              </mc:Choice>
              <mc:Fallback>
                <p:oleObj name="Acrobat Document" showAsIcon="1" r:id="rId8" imgW="380949" imgH="781101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306800" y="7267576"/>
                        <a:ext cx="3810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개체 23">
            <a:hlinkClick r:id="" action="ppaction://ole?verb=0"/>
            <a:extLst>
              <a:ext uri="{FF2B5EF4-FFF2-40B4-BE49-F238E27FC236}">
                <a16:creationId xmlns:a16="http://schemas.microsoft.com/office/drawing/2014/main" id="{6288F7A8-354D-5917-3901-18D4FA6F36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984057"/>
              </p:ext>
            </p:extLst>
          </p:nvPr>
        </p:nvGraphicFramePr>
        <p:xfrm>
          <a:off x="16306800" y="8134350"/>
          <a:ext cx="3810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9" imgW="380949" imgH="781101" progId="PowerPoint.Show.12">
                  <p:embed/>
                </p:oleObj>
              </mc:Choice>
              <mc:Fallback>
                <p:oleObj name="Presentation" showAsIcon="1" r:id="rId9" imgW="380949" imgH="781101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306800" y="8134350"/>
                        <a:ext cx="3810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개체 24">
            <a:extLst>
              <a:ext uri="{FF2B5EF4-FFF2-40B4-BE49-F238E27FC236}">
                <a16:creationId xmlns:a16="http://schemas.microsoft.com/office/drawing/2014/main" id="{2055ACF5-573A-C4C0-5F74-6D2097163A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4742483"/>
              </p:ext>
            </p:extLst>
          </p:nvPr>
        </p:nvGraphicFramePr>
        <p:xfrm>
          <a:off x="16323179" y="9051064"/>
          <a:ext cx="3810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11" imgW="380949" imgH="781101" progId="Word.Document.12">
                  <p:embed/>
                </p:oleObj>
              </mc:Choice>
              <mc:Fallback>
                <p:oleObj name="Document" showAsIcon="1" r:id="rId11" imgW="380949" imgH="78110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6323179" y="9051064"/>
                        <a:ext cx="3810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개체 25">
            <a:extLst>
              <a:ext uri="{FF2B5EF4-FFF2-40B4-BE49-F238E27FC236}">
                <a16:creationId xmlns:a16="http://schemas.microsoft.com/office/drawing/2014/main" id="{044CFE3D-2736-D79A-3E98-CCB905FC78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1308074"/>
              </p:ext>
            </p:extLst>
          </p:nvPr>
        </p:nvGraphicFramePr>
        <p:xfrm>
          <a:off x="16306800" y="6373382"/>
          <a:ext cx="3810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13" imgW="380949" imgH="781101" progId="Excel.Sheet.12">
                  <p:embed/>
                </p:oleObj>
              </mc:Choice>
              <mc:Fallback>
                <p:oleObj name="Worksheet" showAsIcon="1" r:id="rId13" imgW="380949" imgH="78110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6306800" y="6373382"/>
                        <a:ext cx="3810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개체 1">
            <a:extLst>
              <a:ext uri="{FF2B5EF4-FFF2-40B4-BE49-F238E27FC236}">
                <a16:creationId xmlns:a16="http://schemas.microsoft.com/office/drawing/2014/main" id="{F11A1F87-1A45-D545-22EC-1656587F48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860806"/>
              </p:ext>
            </p:extLst>
          </p:nvPr>
        </p:nvGraphicFramePr>
        <p:xfrm>
          <a:off x="16306800" y="1714500"/>
          <a:ext cx="3810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15" imgW="380949" imgH="781101" progId="Excel.Sheet.12">
                  <p:embed/>
                </p:oleObj>
              </mc:Choice>
              <mc:Fallback>
                <p:oleObj name="Worksheet" showAsIcon="1" r:id="rId15" imgW="380949" imgH="78110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6306800" y="1714500"/>
                        <a:ext cx="3810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209</Words>
  <Application>Microsoft Office PowerPoint</Application>
  <PresentationFormat>사용자 지정</PresentationFormat>
  <Paragraphs>33</Paragraphs>
  <Slides>1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4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Times New Roman</vt:lpstr>
      <vt:lpstr>Arial</vt:lpstr>
      <vt:lpstr>Office Theme</vt:lpstr>
      <vt:lpstr>Acrobat Document</vt:lpstr>
      <vt:lpstr>Microsoft PowerPoint 프레젠테이션</vt:lpstr>
      <vt:lpstr>Microsoft Word 문서</vt:lpstr>
      <vt:lpstr>Worksheet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아이보리 다크 블루 미니멀한 포트폴리오 프레젠테이션</dc:title>
  <dc:creator>Jaeyoung Lee</dc:creator>
  <cp:lastModifiedBy>Jaeyoung Lee</cp:lastModifiedBy>
  <cp:revision>38</cp:revision>
  <dcterms:created xsi:type="dcterms:W3CDTF">2006-08-16T00:00:00Z</dcterms:created>
  <dcterms:modified xsi:type="dcterms:W3CDTF">2025-01-21T14:29:01Z</dcterms:modified>
  <dc:identifier>DAGawpAcuQ8</dc:identifier>
</cp:coreProperties>
</file>

<file path=docProps/thumbnail.jpeg>
</file>